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8"/>
  </p:notesMasterIdLst>
  <p:sldIdLst>
    <p:sldId id="256" r:id="rId2"/>
    <p:sldId id="257" r:id="rId3"/>
    <p:sldId id="275" r:id="rId4"/>
    <p:sldId id="265" r:id="rId5"/>
    <p:sldId id="276" r:id="rId6"/>
    <p:sldId id="277" r:id="rId7"/>
    <p:sldId id="278" r:id="rId8"/>
    <p:sldId id="279" r:id="rId9"/>
    <p:sldId id="284" r:id="rId10"/>
    <p:sldId id="285" r:id="rId11"/>
    <p:sldId id="286" r:id="rId12"/>
    <p:sldId id="282" r:id="rId13"/>
    <p:sldId id="283" r:id="rId14"/>
    <p:sldId id="287" r:id="rId15"/>
    <p:sldId id="288" r:id="rId16"/>
    <p:sldId id="28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5" autoAdjust="0"/>
    <p:restoredTop sz="94709" autoAdjust="0"/>
  </p:normalViewPr>
  <p:slideViewPr>
    <p:cSldViewPr>
      <p:cViewPr>
        <p:scale>
          <a:sx n="84" d="100"/>
          <a:sy n="84" d="100"/>
        </p:scale>
        <p:origin x="-96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22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136BE4-2170-4DF9-9649-9202BCA8600F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C6F91-9CFF-4F85-B34A-587B9CC55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4741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C6F91-9CFF-4F85-B34A-587B9CC55D32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2808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AA8EA-687C-4572-B2C8-9B8BC64BB8FB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DA8C-7E44-4EFF-BA6F-C73167803B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AA8EA-687C-4572-B2C8-9B8BC64BB8FB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DA8C-7E44-4EFF-BA6F-C7316780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AA8EA-687C-4572-B2C8-9B8BC64BB8FB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DA8C-7E44-4EFF-BA6F-C7316780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AA8EA-687C-4572-B2C8-9B8BC64BB8FB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DA8C-7E44-4EFF-BA6F-C73167803B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AA8EA-687C-4572-B2C8-9B8BC64BB8FB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DA8C-7E44-4EFF-BA6F-C7316780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AA8EA-687C-4572-B2C8-9B8BC64BB8FB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DA8C-7E44-4EFF-BA6F-C73167803B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AA8EA-687C-4572-B2C8-9B8BC64BB8FB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DA8C-7E44-4EFF-BA6F-C73167803B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AA8EA-687C-4572-B2C8-9B8BC64BB8FB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DA8C-7E44-4EFF-BA6F-C7316780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AA8EA-687C-4572-B2C8-9B8BC64BB8FB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DA8C-7E44-4EFF-BA6F-C7316780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AA8EA-687C-4572-B2C8-9B8BC64BB8FB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DA8C-7E44-4EFF-BA6F-C7316780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AA8EA-687C-4572-B2C8-9B8BC64BB8FB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DA8C-7E44-4EFF-BA6F-C73167803B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7AA8EA-687C-4572-B2C8-9B8BC64BB8FB}" type="datetimeFigureOut">
              <a:rPr lang="ru-RU" smtClean="0"/>
              <a:pPr/>
              <a:t>23.08.2017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613DA8C-7E44-4EFF-BA6F-C7316780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3284984"/>
            <a:ext cx="3983428" cy="135732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Досымова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Гульназым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Кайргалиевна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с.Жалтыр ГККП«Детский сад  «Алтын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дән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500042"/>
            <a:ext cx="7715304" cy="1928826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«Инновационные технологии в дошкольном образовании»</a:t>
            </a:r>
            <a:endParaRPr lang="ru-RU" sz="4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900" b="1" dirty="0" smtClean="0">
                <a:solidFill>
                  <a:srgbClr val="7030A0"/>
                </a:solidFill>
              </a:rPr>
              <a:t>Технология </a:t>
            </a:r>
            <a:r>
              <a:rPr lang="ru-RU" sz="2900" b="1" dirty="0">
                <a:solidFill>
                  <a:srgbClr val="7030A0"/>
                </a:solidFill>
              </a:rPr>
              <a:t>создания предметно-развивающей среды в ДО</a:t>
            </a:r>
            <a:r>
              <a:rPr lang="ru-RU" sz="2900" dirty="0">
                <a:solidFill>
                  <a:srgbClr val="7030A0"/>
                </a:solidFill>
              </a:rPr>
              <a:t/>
            </a:r>
            <a:br>
              <a:rPr lang="ru-RU" sz="2900" dirty="0">
                <a:solidFill>
                  <a:srgbClr val="7030A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988840"/>
            <a:ext cx="7416824" cy="3834760"/>
          </a:xfrm>
        </p:spPr>
        <p:txBody>
          <a:bodyPr>
            <a:normAutofit fontScale="25000" lnSpcReduction="20000"/>
          </a:bodyPr>
          <a:lstStyle/>
          <a:p>
            <a:pPr lvl="0">
              <a:buClr>
                <a:srgbClr val="727CA3"/>
              </a:buClr>
            </a:pPr>
            <a:r>
              <a:rPr lang="ru-RU" sz="8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itchFamily="18" charset="0"/>
              </a:rPr>
              <a:t>Цель: </a:t>
            </a:r>
            <a:r>
              <a:rPr lang="ru-RU" sz="8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создать и совершенствовать предметно – развивающую среду в ДОУ.</a:t>
            </a:r>
          </a:p>
          <a:p>
            <a:pPr lvl="0">
              <a:buClr>
                <a:srgbClr val="727CA3"/>
              </a:buClr>
            </a:pPr>
            <a:r>
              <a:rPr lang="ru-RU" sz="8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Задачи: </a:t>
            </a:r>
            <a:r>
              <a:rPr lang="ru-RU" sz="8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воспитывать позитивное отношение к применению и освоению нововведений, направленных на расширение кругозора дошкольниками;</a:t>
            </a:r>
          </a:p>
          <a:p>
            <a:pPr lvl="0">
              <a:buClr>
                <a:srgbClr val="727CA3"/>
              </a:buClr>
            </a:pPr>
            <a:r>
              <a:rPr lang="ru-RU" sz="8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способствовать более целостному восприятию и глубокому пониманию дошкольниками изучаемого материала, повышать познавательную мотивацию, вовлекая их в активную самостоятельную деятельность, формировать потребности к поиску и выявлению своих оригинальных находок;</a:t>
            </a:r>
          </a:p>
          <a:p>
            <a:pPr lvl="0">
              <a:buClr>
                <a:srgbClr val="727CA3"/>
              </a:buClr>
            </a:pPr>
            <a:r>
              <a:rPr lang="ru-RU" sz="8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дать знания для интеллектуального и духовно-нравственного развития дошкольников, способствующие успешному развитию у детей эрудиции, фантазии, умению логично рассуждать и делать выводы.</a:t>
            </a:r>
          </a:p>
          <a:p>
            <a:pPr lvl="0">
              <a:buClr>
                <a:srgbClr val="727CA3"/>
              </a:buClr>
            </a:pPr>
            <a:endParaRPr lang="ru-RU" sz="8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72771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1768" y="262712"/>
            <a:ext cx="6512511" cy="100604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7030A0"/>
                </a:solidFill>
              </a:rPr>
              <a:t>Коррекционные технологии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51520" y="1268760"/>
            <a:ext cx="2924874" cy="3564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Сказкотерапия</a:t>
            </a:r>
          </a:p>
          <a:p>
            <a:pPr algn="ctr"/>
            <a:r>
              <a:rPr lang="ru-RU" dirty="0" smtClean="0"/>
              <a:t>современное </a:t>
            </a:r>
            <a:r>
              <a:rPr lang="ru-RU" dirty="0"/>
              <a:t>средство, широко используемое детскими психологами и педагогами для решения различных задач.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76394" y="3789040"/>
            <a:ext cx="3096344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572438" y="389964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Цветотерапия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239852" y="4271468"/>
            <a:ext cx="30963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это способ корректировки психоэмоционального состояния ребенка при помощи определенных цветов.</a:t>
            </a:r>
          </a:p>
        </p:txBody>
      </p:sp>
      <p:sp>
        <p:nvSpPr>
          <p:cNvPr id="11" name="Овал 10"/>
          <p:cNvSpPr/>
          <p:nvPr/>
        </p:nvSpPr>
        <p:spPr>
          <a:xfrm>
            <a:off x="6079138" y="1268760"/>
            <a:ext cx="2952328" cy="3564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635210" y="1498987"/>
            <a:ext cx="2412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Музыкальная терапия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349168" y="2052985"/>
            <a:ext cx="23272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это восприятие различных </a:t>
            </a:r>
            <a:r>
              <a:rPr lang="ru-RU" dirty="0">
                <a:solidFill>
                  <a:schemeClr val="bg1"/>
                </a:solidFill>
              </a:rPr>
              <a:t>звуков, ритмов, мелодий оказывает психологическое и физиологическое воздействие на человеческий организм</a:t>
            </a:r>
          </a:p>
        </p:txBody>
      </p:sp>
    </p:spTree>
    <p:extLst>
      <p:ext uri="{BB962C8B-B14F-4D97-AF65-F5344CB8AC3E}">
        <p14:creationId xmlns:p14="http://schemas.microsoft.com/office/powerpoint/2010/main" xmlns="" val="36615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476672"/>
            <a:ext cx="6858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ИКТ мы понимаем –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 – коммуникативные технологии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технологии, это не только и не столько компьютеры и их программное обеспечение.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ИКТ подразумевается использование компьютера, Интернета, телевизора, видео, DVD, CD, мультимедиа, аудиовизуального оборудования, то есть всего того, что может представлять широкие возможности для коммуникации. </a:t>
            </a:r>
          </a:p>
        </p:txBody>
      </p:sp>
    </p:spTree>
    <p:extLst>
      <p:ext uri="{BB962C8B-B14F-4D97-AF65-F5344CB8AC3E}">
        <p14:creationId xmlns:p14="http://schemas.microsoft.com/office/powerpoint/2010/main" xmlns="" val="1657721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260648"/>
            <a:ext cx="6696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Познавательная-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исследовательная</a:t>
            </a:r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деятельность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628800"/>
            <a:ext cx="66967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дошкольников способности самостоятельно и творчески осваивать способы познания окружающей действительности через организацию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поисково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исследовательской деятельности.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1021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548680"/>
            <a:ext cx="6768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 – ориентированные технологии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700808"/>
            <a:ext cx="7992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демократичных партнерских гуманистических отношений между ребенком и воспитателем, а также обеспечение условий  для развития личности воспитанников. При личностно – ориентированном подходе личность ребенка ставится во главу обучения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8154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0908" y="917269"/>
            <a:ext cx="707496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инновационных педагогических технологии способствует: повышению качества образования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повышение квалификации воспитателей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применение педагогического опыта и его  систематизации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инновационных технологий воспитанниками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сохранение и укрепление здоровья воспитанников; повышение качества обучения и воспитания.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3300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1412776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Спасибо за внимание!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25688" y="2651519"/>
            <a:ext cx="3364632" cy="2584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12308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Autofit/>
          </a:bodyPr>
          <a:lstStyle/>
          <a:p>
            <a:pPr algn="ctr"/>
            <a:r>
              <a:rPr lang="ru-RU" sz="33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Инновационные технологии в образовании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3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259632" y="1700808"/>
            <a:ext cx="6400800" cy="34747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это организация образовательного процесса,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построенная на качественно иных принципах, средствах, методах и технологиях и позволяющая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достигнуть образовательных эффектов, характеризуемых: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усвоением максимального объема знаний;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максимальной творческой активностью;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широким спектром практических навыков и умений.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229600" cy="4937760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инновационных процессов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педагогами знаний, умений, навыков, приобретенных в профессиональной деятельности.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применять современные инновационные технологии, направленные на успешную социализацию личности в обществе и повышения уровня интеллектуального мышления и креативного воображения.</a:t>
            </a:r>
          </a:p>
          <a:p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инновационных технологий для повышения профессиональной культуры педагогов; создание творческой атмосферы и объединение усилий всего педагогического коллектива по построению образовательного процесса; выработка стремлений у педагогов к рационализации и эффективной организации инновационных технологий в педагогической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20611966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99060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технологии в образовательном процессе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39552" y="2060848"/>
            <a:ext cx="7336904" cy="34747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формировать у дошкольников представление о значимости физического и психического здоровья человека; воспитывать умение беречь и укреплять своё здоровье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воспитывать у дошкольников культуру сохранения и совершенствования собственного здоровья;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психические и физические качества и проводить профилактические мероприятия, способствующие укреплению здоровья дошкольников;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обучать дошкольников пониманию смысла здорового образа жизни и её ценности и ценности жизни других людей.</a:t>
            </a:r>
          </a:p>
          <a:p>
            <a:endParaRPr lang="ru-RU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03648" y="476672"/>
            <a:ext cx="6336704" cy="4289688"/>
          </a:xfrm>
        </p:spPr>
        <p:txBody>
          <a:bodyPr/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Помимо этого существует ряд инновационных технологии это:</a:t>
            </a:r>
          </a:p>
          <a:p>
            <a:pPr marL="45720" indent="0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Стречинг</a:t>
            </a:r>
            <a:endParaRPr lang="ru-RU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 аэробика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 –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джок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Хатка – йога т.д.</a:t>
            </a:r>
          </a:p>
        </p:txBody>
      </p:sp>
    </p:spTree>
    <p:extLst>
      <p:ext uri="{BB962C8B-B14F-4D97-AF65-F5344CB8AC3E}">
        <p14:creationId xmlns:p14="http://schemas.microsoft.com/office/powerpoint/2010/main" xmlns="" val="409780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404664"/>
            <a:ext cx="8229600" cy="4937760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Стречинг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это упражнения, предназначенные для растягивания мышц, связок и сухожилий. Как известно, хорошая гибкость дает возможность эффективнее выполнять упражнения, сохранять красивую осанку и снижает риск болей в спине.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Стретчинг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можно использовать как прикладную часть комплекса упражнений, а также в качестве самостоятельного способа поддержания хорошей физической формы.</a:t>
            </a:r>
          </a:p>
        </p:txBody>
      </p:sp>
    </p:spTree>
    <p:extLst>
      <p:ext uri="{BB962C8B-B14F-4D97-AF65-F5344CB8AC3E}">
        <p14:creationId xmlns:p14="http://schemas.microsoft.com/office/powerpoint/2010/main" xmlns="" val="178849697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229600" cy="4937760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 аэробика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один из видов аэробики, который предполагает использование специального оборудования – так называемых степ-платформ. Основным элементом является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(отсюда и такое название, ведь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переводится с английского как «шаг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0825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229600" cy="493776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 – </a:t>
            </a:r>
            <a:r>
              <a:rPr lang="ru-RU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Джок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метод лечения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простимуляции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точек с использованием кистей и стоп. В строении кисти и стопы проявляется удивительное подобие строению человеческого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тела</a:t>
            </a:r>
          </a:p>
          <a:p>
            <a:pPr lvl="0">
              <a:buClr>
                <a:srgbClr val="727CA3"/>
              </a:buClr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Хатка-йога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называется гимнастическая технология комплексного совершенствования тела и сознания, то есть того набора инструментов, за счет использования которого осознающее существо движется по Пути осознания. Среди многих известных человечеству технологий интегрального совершенствования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хатха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-йога является одной из самых эффективных.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6922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66328"/>
          </a:xfrm>
        </p:spPr>
        <p:txBody>
          <a:bodyPr>
            <a:normAutofit fontScale="90000"/>
          </a:bodyPr>
          <a:lstStyle/>
          <a:p>
            <a:r>
              <a:rPr lang="ru-RU" sz="29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Проектно-исследовательская </a:t>
            </a:r>
            <a:r>
              <a:rPr lang="ru-RU" sz="29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деятельность детей дошкольного возраста</a:t>
            </a:r>
            <a:r>
              <a:rPr lang="ru-RU" sz="29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628800"/>
            <a:ext cx="6984776" cy="3816424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у дошкольников научно-познавательного, практически-деятельного, эмоционально-нравственного отношения к действительности.</a:t>
            </a:r>
          </a:p>
          <a:p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потребность изучать окружающий мир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исследовательскую деятельность;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творческую активность познавательных процессов;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решать исследовательские задачи, применяя новые инновационные методы и средства.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159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236</TotalTime>
  <Words>704</Words>
  <Application>Microsoft Office PowerPoint</Application>
  <PresentationFormat>Экран (4:3)</PresentationFormat>
  <Paragraphs>55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«Инновационные технологии в дошкольном образовании»</vt:lpstr>
      <vt:lpstr>Инновационные технологии в образовании </vt:lpstr>
      <vt:lpstr>Слайд 3</vt:lpstr>
      <vt:lpstr>Здоровьесберегающие технологии в образовательном процессе </vt:lpstr>
      <vt:lpstr>Слайд 5</vt:lpstr>
      <vt:lpstr>Слайд 6</vt:lpstr>
      <vt:lpstr>Слайд 7</vt:lpstr>
      <vt:lpstr>Слайд 8</vt:lpstr>
      <vt:lpstr>Проектно-исследовательская деятельность детей дошкольного возраста </vt:lpstr>
      <vt:lpstr>Технология создания предметно-развивающей среды в ДО </vt:lpstr>
      <vt:lpstr>Коррекционные технологии</vt:lpstr>
      <vt:lpstr>Слайд 12</vt:lpstr>
      <vt:lpstr>Слайд 13</vt:lpstr>
      <vt:lpstr>Слайд 14</vt:lpstr>
      <vt:lpstr>Слайд 15</vt:lpstr>
      <vt:lpstr>Слайд 16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«Инновационные технологии в дошкольном образовательном учреждении»</dc:title>
  <dc:creator>Колесова Е.А.</dc:creator>
  <cp:lastModifiedBy>Дет-сад</cp:lastModifiedBy>
  <cp:revision>27</cp:revision>
  <dcterms:created xsi:type="dcterms:W3CDTF">2014-02-10T06:47:12Z</dcterms:created>
  <dcterms:modified xsi:type="dcterms:W3CDTF">2017-08-23T02:13:53Z</dcterms:modified>
</cp:coreProperties>
</file>