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64" r:id="rId2"/>
    <p:sldId id="275" r:id="rId3"/>
    <p:sldId id="256" r:id="rId4"/>
    <p:sldId id="265" r:id="rId5"/>
    <p:sldId id="266" r:id="rId6"/>
    <p:sldId id="267" r:id="rId7"/>
    <p:sldId id="257" r:id="rId8"/>
    <p:sldId id="268" r:id="rId9"/>
    <p:sldId id="269" r:id="rId10"/>
    <p:sldId id="270" r:id="rId11"/>
    <p:sldId id="271" r:id="rId12"/>
    <p:sldId id="277" r:id="rId13"/>
    <p:sldId id="272" r:id="rId14"/>
    <p:sldId id="258" r:id="rId15"/>
    <p:sldId id="274" r:id="rId16"/>
    <p:sldId id="260" r:id="rId17"/>
    <p:sldId id="273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5B7C-C3EE-4775-8FD7-968E56632699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C38E9-CC02-418C-A8AC-78A9C372AE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51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C38E9-CC02-418C-A8AC-78A9C372AED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06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detskiy-sad" TargetMode="External"/><Relationship Id="rId2" Type="http://schemas.openxmlformats.org/officeDocument/2006/relationships/hyperlink" Target="http://rc-dd.k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429684" cy="2428892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Arial Narrow" pitchFamily="34" charset="0"/>
              </a:rPr>
              <a:t> </a:t>
            </a:r>
            <a:r>
              <a:rPr lang="ru-RU" sz="3000" b="1" dirty="0" smtClean="0">
                <a:latin typeface="Arial Narrow" pitchFamily="34" charset="0"/>
                <a:cs typeface="Times New Roman" pitchFamily="18" charset="0"/>
              </a:rPr>
              <a:t>«Организация воспитательного процесса через использование педагогических технологий, способствующих формированию жизненных компетенций у воспитанников  в условиях перехода на новые образовательные стандарты»</a:t>
            </a:r>
            <a:endParaRPr lang="ru-RU" sz="3000" b="1" spc="3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214290"/>
            <a:ext cx="514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ГККП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“Детский сад”Алтын дән”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при Отделе образования Астраханского района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592933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с.Жалтыр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47148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Подготовила: методист Досымова Г.К.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Годовой план воспитательно-образовательной работы детского сада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 r="2678"/>
          <a:stretch>
            <a:fillRect/>
          </a:stretch>
        </p:blipFill>
        <p:spPr bwMode="auto">
          <a:xfrm>
            <a:off x="642910" y="1428736"/>
            <a:ext cx="7786742" cy="512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Структура паспорта группы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671691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1.Титульный лист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2.Кадровый состав группы (воспитатели, помощник воспитателя):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Ф.И.О.;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Стаж работы;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Контингент детей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детей;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детей (из них девочек и мальчиков, национальности)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Распорядок дня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Базисный учебный план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Расписание ОУД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Данные об общих образовательных программах, вариативная часть, учебно-методический комплекс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Предметно – развивающая, игровая среда в группе, дидактический и наглядный материал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Данные о семьях воспитанниках: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Социологическая карта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Сведения о родителях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работы с родителями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род.собраний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 родительского комитета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Перечень документации, оформляемой воспитателем группы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28" y="1500169"/>
          <a:ext cx="7286676" cy="5054551"/>
        </p:xfrm>
        <a:graphic>
          <a:graphicData uri="http://schemas.openxmlformats.org/drawingml/2006/table">
            <a:tbl>
              <a:tblPr/>
              <a:tblGrid>
                <a:gridCol w="503472"/>
                <a:gridCol w="6783204"/>
              </a:tblGrid>
              <a:tr h="410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Название документа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«Организация воспитательно-образовательного процесса»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«Перспективно-тематический план организованной учебной деятельности»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«Циклограмма жизнедеятельности»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«Диагностики»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Табель посещаемости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«Взаимодействие с родителями»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Тетрадь Педсоветы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Папка по самообразованию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1191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Методическая копилка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11910" algn="l"/>
                        </a:tabLs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Портфолио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Личный листок воспитателя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571612"/>
          <a:ext cx="8643998" cy="4711070"/>
        </p:xfrm>
        <a:graphic>
          <a:graphicData uri="http://schemas.openxmlformats.org/drawingml/2006/table">
            <a:tbl>
              <a:tblPr/>
              <a:tblGrid>
                <a:gridCol w="357189"/>
                <a:gridCol w="3643338"/>
                <a:gridCol w="2589031"/>
                <a:gridCol w="911431"/>
                <a:gridCol w="571504"/>
                <a:gridCol w="571505"/>
              </a:tblGrid>
              <a:tr h="292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Показатель результативности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Критерии оценки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баллов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4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6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6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общих мероприятиях детского сада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проведении утренников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15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субботниках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подготовка помещения детского сада к праздникам, утренникам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4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Результативность работы по созданию условии для сохранения и укрепления здоровья воспитанников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низкая заболеваемость, соответсвие показателю (100%):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 баллов; менее 80%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10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10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55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Соблюдение санитарно – гигиенических норм, предъявляемых к содержанию детей дошкольного возраста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маркировка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20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соответствие мебели антропометрическим данным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отстутвие замечании по результатам внешного контроля детского сада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отсуствие замечаний по результатам внешного контроля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754" marR="31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 комплексной оценки результативности профессиональной деятельности педагога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Ф.И.О. педагога _____________________________________________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_______________20____</a:t>
            </a:r>
            <a:r>
              <a:rPr kumimoji="0" lang="kk-K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endParaRPr kumimoji="0" lang="kk-KZ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/>
          </a:bodyPr>
          <a:lstStyle/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Ведущим методом проведения мониторинга является метод наблюдения, который проводится за ребенком в естественных ситуациях.</a:t>
            </a:r>
          </a:p>
          <a:p>
            <a:pPr font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Диагностика проводится в начале, середине и в конце учебного года: 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стартовый – 1-10 сентября;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промежуточный – 10-20 января;</a:t>
            </a:r>
          </a:p>
          <a:p>
            <a:pPr font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итоговый – 20-30 мая.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571612"/>
          <a:ext cx="8929718" cy="4398278"/>
        </p:xfrm>
        <a:graphic>
          <a:graphicData uri="http://schemas.openxmlformats.org/drawingml/2006/table">
            <a:tbl>
              <a:tblPr/>
              <a:tblGrid>
                <a:gridCol w="214314"/>
                <a:gridCol w="714380"/>
                <a:gridCol w="928694"/>
                <a:gridCol w="1357322"/>
                <a:gridCol w="428628"/>
                <a:gridCol w="428628"/>
                <a:gridCol w="571504"/>
                <a:gridCol w="785818"/>
                <a:gridCol w="785818"/>
                <a:gridCol w="571504"/>
                <a:gridCol w="714380"/>
                <a:gridCol w="428628"/>
                <a:gridCol w="285752"/>
                <a:gridCol w="285752"/>
                <a:gridCol w="428596"/>
              </a:tblGrid>
              <a:tr h="128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Образовательная область «Коммуникация»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728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Ф.И.О. ребенка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речи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Художественная литература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Общее количество баллов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балл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развития умений и навыков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2-3-К.1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2-3-К.2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2-3-К.3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2-3-К.4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2-3-К.5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2-3-К.6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2-3-К.7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2-3-К.8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2-3-К.9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2-3-К.10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1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умеет произносить звуки и слова, правильно артикулирует гласные и </a:t>
                      </a:r>
                      <a:r>
                        <a:rPr lang="ru-RU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отдельные </a:t>
                      </a: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согласные звуки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понимает слова, обозначающие части тела человека (руки, ноги, голова), бытовые и игровые действия (гулять, кушать), контрастные размеры (большой, маленький)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слушает и понимает 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задаваемые вопросы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рассказывает в нескольких 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словах об увиденном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владеет </a:t>
                      </a:r>
                      <a:r>
                        <a:rPr lang="ru-RU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первоначальными </a:t>
                      </a:r>
                      <a:r>
                        <a:rPr lang="kk-KZ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навыками слушания и говорения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понимает и </a:t>
                      </a:r>
                      <a:r>
                        <a:rPr lang="kk-KZ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знает наизусть небольшие потешки, стихотворения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эмоционально откликается на содержание произведений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рассказывает в нескольких словах отрывки хорошо знакомых сказок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умеет слушать</a:t>
                      </a:r>
                      <a:r>
                        <a:rPr lang="ru-RU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следить за ходом событий</a:t>
                      </a:r>
                      <a:r>
                        <a:rPr lang="kk-KZ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хорошо знакомые произведения без наглядного сопровождения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spc="-5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отвечает на элементарные вопросы по содержанию произведения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Ахметов А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Омарова Сания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Асылбеков Галым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Смаилов Асет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уровень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уровень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уровень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 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 –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 -3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–3</a:t>
                      </a: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–4</a:t>
                      </a: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- 0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</a:t>
                      </a:r>
                      <a:r>
                        <a:rPr lang="kk-KZ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kk-KZ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–2</a:t>
                      </a:r>
                      <a:r>
                        <a:rPr lang="en-US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III</a:t>
                      </a:r>
                      <a:r>
                        <a:rPr lang="kk-KZ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ур</a:t>
                      </a: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109" marR="451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85728"/>
            <a:ext cx="7572396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наблюдения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результатов диагностики старто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 контроля в первой младшей группе (от 2 до 3 лет)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Учебный год: ____________       Группа:_____________________          Дата проведения:___________________________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 соответствии с вышеизложенным, педагогам и специалистам дошкольной организации необходимо: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-постоянно заниматься самообразованием;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проводить открытые занятия для педагогов и родителей;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владеть инновационными методами и технологиями обучения;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реализовывать свой потенциал путем подготовки статей, выступлений, докладов;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проходить регулярно курсы повышения квалификации;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своевременно проходить аттестацию для присвоения и подтверждения своей квалификации;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оказывать методическую помощь молодым педагогам;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участвовать в различных конкурсах для педагогов;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постоянно пополнять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результатами своих педагогических достижений.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Сайты материалов для детского сада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500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500174"/>
            <a:ext cx="5352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http://rc-dd.kz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республиканский центр Дошкольное детство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3500438"/>
            <a:ext cx="628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https://nsportal.ru/detskiy-sad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социальная сеть работников образования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714620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Повестка МО: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Вступительная речь районного методиста Астраханского района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Абильдина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Ж.К.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2.Тренинг – знакомство «Имя по кругу»</a:t>
            </a:r>
          </a:p>
          <a:p>
            <a:pPr marL="514350" indent="-51435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Усербаева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3.Разработка и рассмотрение плана работы МО на 2017-2018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год.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Председатель 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Досымова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Г.К..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4.Составление графика проведения районных семинаров.</a:t>
            </a:r>
          </a:p>
          <a:p>
            <a:pPr algn="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Тренинг «Счастья и удачи…»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Усербаева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А.А.</a:t>
            </a:r>
          </a:p>
          <a:p>
            <a:pPr algn="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Подведение итогов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8101042" cy="1214445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Инструктивно – методическое письмо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2071678"/>
            <a:ext cx="68580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Основными задачами дошкольного воспитания и обучения, определенных в  Государственной программе развития образования в Республике Казахстан на 2016 – 2019 годы являются: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Обновление содержания дошкольного воспитания и обучения;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Внедрение инновационных методов и технологий, ориентированных на качественную подготовку детей  к школе;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Внедрение системы индикаторов по отслеживанию развития  умений навыков детей дошкольного возраста.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1538" y="1428736"/>
          <a:ext cx="7358115" cy="5204289"/>
        </p:xfrm>
        <a:graphic>
          <a:graphicData uri="http://schemas.openxmlformats.org/drawingml/2006/table">
            <a:tbl>
              <a:tblPr/>
              <a:tblGrid>
                <a:gridCol w="785818"/>
                <a:gridCol w="3064828"/>
                <a:gridCol w="1168749"/>
                <a:gridCol w="1169360"/>
                <a:gridCol w="1169360"/>
              </a:tblGrid>
              <a:tr h="645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Образовательные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 </a:t>
                      </a: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младшая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3-4 лет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Средняя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4-5 лет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Старшая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5-6 лет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«Здоровье»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Основы безопасного поведения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«Коммуникация»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речи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Художественная литература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Основы грамоты и письма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9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Государственный, русский и другие языки (государственный язык не проводится в группах с казахским языком воспитания и обучения)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6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Один из иностранных языков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Драма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636" marR="546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85786" y="214290"/>
            <a:ext cx="80724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Типовой учебный план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ГККП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Детский сад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Алтын дән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2016-2017 учебный год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214290"/>
          <a:ext cx="7286677" cy="6395104"/>
        </p:xfrm>
        <a:graphic>
          <a:graphicData uri="http://schemas.openxmlformats.org/drawingml/2006/table">
            <a:tbl>
              <a:tblPr/>
              <a:tblGrid>
                <a:gridCol w="513897"/>
                <a:gridCol w="2400468"/>
                <a:gridCol w="1457184"/>
                <a:gridCol w="1457184"/>
                <a:gridCol w="726308"/>
                <a:gridCol w="731636"/>
              </a:tblGrid>
              <a:tr h="163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«Познание»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Сенсорика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Формирование элементарных математических представлений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Конструирование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Естествознание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«Творчество»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Рисование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Лепка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Аппликация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Музыка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«Социум»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Ознакомление с окружающим миром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Самопознание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Основы экологии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0,25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Продолжительность организованной учебной деятельности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7-15 мин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15-20 мин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25-30 мин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Общий объем организованной учебной деятельности детей дошкольного возраста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Вариативный компонент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866" marR="63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Расписание занятий детского сада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85860"/>
            <a:ext cx="8072462" cy="4953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Реализация обновленного содержания дошкольного воспитания и обучения осуществляется через</a:t>
            </a:r>
          </a:p>
          <a:p>
            <a:pPr>
              <a:buFontTx/>
              <a:buChar char="-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перспективное планирование, составленное на основе сквозных тем</a:t>
            </a:r>
          </a:p>
          <a:p>
            <a:pPr>
              <a:buFontTx/>
              <a:buChar char="-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внедрение системы индикаторов для отслеживания уровня развития умений и навыков детей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Примерное перспективное планирование для младшей группы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00108"/>
          <a:ext cx="8643998" cy="5478780"/>
        </p:xfrm>
        <a:graphic>
          <a:graphicData uri="http://schemas.openxmlformats.org/drawingml/2006/table">
            <a:tbl>
              <a:tblPr/>
              <a:tblGrid>
                <a:gridCol w="401331"/>
                <a:gridCol w="1778054"/>
                <a:gridCol w="1373303"/>
                <a:gridCol w="1616153"/>
                <a:gridCol w="2424515"/>
                <a:gridCol w="1050642"/>
              </a:tblGrid>
              <a:tr h="648006">
                <a:tc>
                  <a:txBody>
                    <a:bodyPr/>
                    <a:lstStyle/>
                    <a:p>
                      <a:pPr indent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rial"/>
                        </a:rPr>
                        <a:t>Под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rial"/>
                        </a:rPr>
                        <a:t>тема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rial"/>
                        </a:rPr>
                        <a:t>«Здоровье»-3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Коммуникация-1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Развитие речи-0,5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Художественная литература-0,5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Познание- 2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Сенсорика-0,5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Конструирование-0,5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Естествознание-1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Arial"/>
                        </a:rPr>
                        <a:t>Творчество- 3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Arial"/>
                        </a:rPr>
                        <a:t>Рисование-1,  лепка-0,25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Arial"/>
                        </a:rPr>
                        <a:t>аппликация-0,25,  музыка – 1,5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Arial"/>
                        </a:rPr>
                        <a:t>Социум-0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02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Arial"/>
                        </a:rPr>
                        <a:t>Моя семья. Труд родителей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Arial"/>
                        </a:rPr>
                        <a:t>(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Arial"/>
                        </a:rPr>
                        <a:t>I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Arial"/>
                        </a:rPr>
                        <a:t>-неделя)</a:t>
                      </a:r>
                      <a:endParaRPr lang="ru-RU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Arial"/>
                        </a:rPr>
                        <a:t>Физическая культура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Arial"/>
                        </a:rPr>
                        <a:t>(основные движения)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Arial"/>
                        </a:rPr>
                        <a:t>1. Упражнение на равновесие. 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Arial"/>
                        </a:rPr>
                        <a:t>Перешагивание через препятствие. Игровое упражнение «Идем в гости».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Arial"/>
                        </a:rPr>
                        <a:t>2.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Arial"/>
                        </a:rPr>
                        <a:t>Прыжкина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Arial"/>
                        </a:rPr>
                        <a:t> двух ногах с продвижением вперед («Прыг-скок»). 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3. Катание мяча друг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другу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Arial"/>
                        </a:rPr>
                        <a:t>сидя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 с расстояния 1м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(«Поиграй со мной»)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Развитие речи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Дидактическая игра «Назови ласково каждого члена семьи».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Arial"/>
                        </a:rPr>
                        <a:t>Сенсорика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Дидактическая игра «Сауле ждет гостей»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Естествознание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Совместная деятельность со взрослыми («Помогаем маме»)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Лепка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  Простейшие приемы лепки 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(«Вкусные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баурсаки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»)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Рисование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 Изображение предметов  красками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(«Зажги в доме свет»)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Музыка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Слушание песни (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музыкаА.Тани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слова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А.Есенова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«</a:t>
                      </a:r>
                      <a:r>
                        <a:rPr lang="kk-KZ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Тәй-тәй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»)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Arial"/>
                        </a:rPr>
                        <a:t>Музыка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Сопровождение пения игровыми действиями.  «Веселы</a:t>
                      </a:r>
                      <a:r>
                        <a:rPr lang="kk-KZ" sz="1400" dirty="0">
                          <a:latin typeface="Times New Roman"/>
                          <a:ea typeface="Calibri"/>
                          <a:cs typeface="Arial"/>
                        </a:rPr>
                        <a:t>е пальчики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»</a:t>
                      </a:r>
                      <a:r>
                        <a:rPr lang="kk-KZ" sz="1400" dirty="0">
                          <a:latin typeface="Times New Roman"/>
                          <a:ea typeface="Calibri"/>
                          <a:cs typeface="Arial"/>
                        </a:rPr>
                        <a:t> (Музыка Г.Абдрахманова)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Arial"/>
                        </a:rPr>
                        <a:t>Формировать у детей представление о близких людях</a:t>
                      </a:r>
                      <a:endParaRPr lang="ru-RU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35716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ЦИКЛОГРАММА (примерная)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неделю (2-6 октября 2017 года)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919798"/>
          <a:ext cx="8572558" cy="5945441"/>
        </p:xfrm>
        <a:graphic>
          <a:graphicData uri="http://schemas.openxmlformats.org/drawingml/2006/table">
            <a:tbl>
              <a:tblPr/>
              <a:tblGrid>
                <a:gridCol w="1273742"/>
                <a:gridCol w="355124"/>
                <a:gridCol w="1332232"/>
                <a:gridCol w="1554706"/>
                <a:gridCol w="1554706"/>
                <a:gridCol w="1406391"/>
                <a:gridCol w="1095657"/>
              </a:tblGrid>
              <a:tr h="2697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Режим дня 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Время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Понедельник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Вторник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Среда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Четверг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Пятница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75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Прием детей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Беседы с родителями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Игры (настольные, пальчиковые и др.)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Утренняя гимнастика (5 мин)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Arial"/>
                        </a:rPr>
                        <a:t>7.00-8.00 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Общение воспитателя с детьми: индивидуальные беседы о семейных традициях, игры для общения и создания хорошего настроения у детей. Создание доброжелательной атмосферы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29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Дидактическая игра «Чьи детки?»,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настольные, пальчиковые и др.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Строительные игры «Мебель для дома», «Дом для кукол».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Рассматривание фотографий «Моя семья».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Называть имена членов семьи, изображенных на фотографии.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Пальчиковая игра «Бабушкины сказки».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Рассматривание семейных фотографий. Рассказы детей о своих близких.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Настольная игра –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пазл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: «Собери домик»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Беседа с детьми о семье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1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Комплекс упражнений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7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Arial"/>
                        </a:rPr>
                        <a:t> Завтрак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Arial"/>
                        </a:rPr>
                        <a:t>8.00 8.30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Игровое упражнение (например:«Водичка, водичка, умой мое личико»)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5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Arial"/>
                        </a:rPr>
                        <a:t>Игры, подготовка к организованно-учебной деятельности (ОУД)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Arial"/>
                        </a:rPr>
                        <a:t>8.30 9.00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Игры и игровые упражнения малой подвижности для организации детей к ОУД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8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«Найди детенышей и назови их»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«Угадай, где и кем я работаю»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Рассматривание иллюстраций из серии картин «Моя семья»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Беседа о помощи маме и бабушке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Словесная игра «Кто что делает?»</a:t>
                      </a:r>
                      <a:endParaRPr lang="ru-RU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8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ОУД по расписанию ДО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9.00 9.35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1.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Arial"/>
                        </a:rPr>
                        <a:t>Развитие речи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Дидактическая игра «Назови ласково каждого члена семьи».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Учить детей называть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членов своей семьи.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Формировать умение слушать речь взрослого, активизировать в речи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словасыночек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дочка, дедушка, бабушка, сестра, брат.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Воспитывать отзывчивость и доброту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1.Физическая культура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Упражнение на равновесие. 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Перешагивание через препятствие. Игровое упражнение «Идем в гости».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Упражнять в перешагивании через препятствия 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Подвижная игра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«Догони меня».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1.Физическая культура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Arial"/>
                        </a:rPr>
                        <a:t>Прыжки на двух ногах с продвижением вперед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Учить   прыгать на двух ногах с продвижением вперед через ленточку («Прыг-скок»);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Подвижная игра «Солнышко и дождик»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1.Естествознание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«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Помогаем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мамеполить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цветы» (совместная деятельность со взрослыми)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Воспитывать элементарные трудовые навыки.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Учить показывать и называть комнатное растение (фикус).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indent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Развивать желание познавать природу</a:t>
                      </a:r>
                      <a:r>
                        <a:rPr lang="ru-RU" sz="1000" dirty="0" smtClean="0">
                          <a:latin typeface="Times New Roman"/>
                          <a:ea typeface="Calibri"/>
                          <a:cs typeface="Arial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1.Физическая культура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Катание мяча друг другу  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Arial"/>
                        </a:rPr>
                        <a:t>Упражнять в катании мяча, сидя с расстояния 1м.  Подвижная игра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«Воробышки и автомобиль».</a:t>
                      </a:r>
                      <a:endParaRPr lang="ru-RU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19" marR="25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236</TotalTime>
  <Words>1752</Words>
  <Application>Microsoft Office PowerPoint</Application>
  <PresentationFormat>Экран (4:3)</PresentationFormat>
  <Paragraphs>486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Arial Narrow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«Организация воспитательного процесса через использование педагогических технологий, способствующих формированию жизненных компетенций у воспитанников  в условиях перехода на новые образовательные стандарты»</vt:lpstr>
      <vt:lpstr>Повестка МО:</vt:lpstr>
      <vt:lpstr>Инструктивно – методическое письмо</vt:lpstr>
      <vt:lpstr>Презентация PowerPoint</vt:lpstr>
      <vt:lpstr>Презентация PowerPoint</vt:lpstr>
      <vt:lpstr>Расписание занятий детского сада</vt:lpstr>
      <vt:lpstr>Презентация PowerPoint</vt:lpstr>
      <vt:lpstr>Примерное перспективное планирование для младшей группы </vt:lpstr>
      <vt:lpstr>ЦИКЛОГРАММА (примерная) на неделю (2-6 октября 2017 года) </vt:lpstr>
      <vt:lpstr>      Годовой план воспитательно-образовательной работы детского сада</vt:lpstr>
      <vt:lpstr>Структура паспорта группы</vt:lpstr>
      <vt:lpstr>Перечень документации, оформляемой воспитателем группы</vt:lpstr>
      <vt:lpstr>Личный листок воспитателя</vt:lpstr>
      <vt:lpstr>Презентация PowerPoint</vt:lpstr>
      <vt:lpstr>Презентация PowerPoint</vt:lpstr>
      <vt:lpstr>Презентация PowerPoint</vt:lpstr>
      <vt:lpstr>Сайты материалов для детского сада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Инструктивно – методическое письмо</dc:title>
  <dc:creator>Дет-сад</dc:creator>
  <cp:lastModifiedBy>апрол</cp:lastModifiedBy>
  <cp:revision>32</cp:revision>
  <dcterms:created xsi:type="dcterms:W3CDTF">2017-09-04T08:54:30Z</dcterms:created>
  <dcterms:modified xsi:type="dcterms:W3CDTF">2017-09-05T08:35:12Z</dcterms:modified>
</cp:coreProperties>
</file>