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6" r:id="rId3"/>
    <p:sldId id="257" r:id="rId4"/>
    <p:sldId id="258" r:id="rId5"/>
    <p:sldId id="275" r:id="rId6"/>
    <p:sldId id="259" r:id="rId7"/>
    <p:sldId id="260" r:id="rId8"/>
    <p:sldId id="261" r:id="rId9"/>
    <p:sldId id="277" r:id="rId10"/>
    <p:sldId id="262" r:id="rId11"/>
    <p:sldId id="264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956" autoAdjust="0"/>
    <p:restoredTop sz="94660"/>
  </p:normalViewPr>
  <p:slideViewPr>
    <p:cSldViewPr>
      <p:cViewPr>
        <p:scale>
          <a:sx n="70" d="100"/>
          <a:sy n="70" d="100"/>
        </p:scale>
        <p:origin x="-114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ABD-E750-413F-BE2D-171E2B8B103A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53F2-EE49-4097-A69B-BF2D24992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2.docx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23\Saved%20Games\Desktop\&#1079;&#1074;&#1091;&#1082;&#1080;%20&#1076;&#1083;&#1103;%20&#1079;&#1072;&#1085;&#1103;&#1090;&#1080;&#1103;\Bubency_zvuk_(xsoundz.ru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Saved%20Games\Desktop\&#1079;&#1074;&#1091;&#1082;&#1080;%20&#1076;&#1083;&#1103;%20&#1079;&#1072;&#1085;&#1103;&#1090;&#1080;&#1103;\zvuki_lesa_dyatel_(davidhirs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23\Saved%20Games\Desktop\videoplayback%20-%20&#1082;&#1086;&#1087;&#1080;&#1103;.3gp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10604" cy="6143668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</a:rPr>
              <a:t>занятие по формированию элементарных математических представлений в старшей группе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kk-KZ" sz="2400" b="1" dirty="0" smtClean="0">
                <a:solidFill>
                  <a:srgbClr val="002060"/>
                </a:solidFill>
              </a:rPr>
              <a:t>Тема месяца: «Мир пироды»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kk-KZ" sz="2400" b="1" dirty="0" smtClean="0">
                <a:solidFill>
                  <a:srgbClr val="002060"/>
                </a:solidFill>
              </a:rPr>
              <a:t>Тема недели: «Волшебница зима»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kk-KZ" sz="2400" b="1" dirty="0" smtClean="0">
                <a:solidFill>
                  <a:srgbClr val="002060"/>
                </a:solidFill>
              </a:rPr>
              <a:t>Тема занятия: «</a:t>
            </a:r>
            <a:r>
              <a:rPr lang="ru-RU" sz="2400" b="1" dirty="0" smtClean="0">
                <a:solidFill>
                  <a:srgbClr val="002060"/>
                </a:solidFill>
              </a:rPr>
              <a:t>Длиннее (короче), выше (ниже), шире (уже), толще (тоньше).Геометрические фигуры»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1.Обучать умению находить предметы длиннее (короче), выше (ниже), шире (уже), толще (тоньше). Формировать умение находить в ближайшем окружении предметы геометрической формы.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2.Развивать глазомер, зрительную память , математические способности.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3.Воспитывать любовь к природе.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77272"/>
            <a:ext cx="6705600" cy="85856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-214338"/>
            <a:ext cx="8153400" cy="29289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C:\Users\123\Saved Games\Desktop\от\1559451_sinica-zimoi-risu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876800" cy="3657600"/>
          </a:xfrm>
          <a:prstGeom prst="rect">
            <a:avLst/>
          </a:prstGeom>
          <a:noFill/>
        </p:spPr>
      </p:pic>
      <p:pic>
        <p:nvPicPr>
          <p:cNvPr id="9" name="Рисунок 8" descr="C:\Users\123\Saved Games\Desktop\от\Animals___Birds_Bullfinch_on_a_branch_086681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71810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86446" y="1285860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тоньше-жұқа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1" y="472166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толще-қалың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357686" y="642918"/>
            <a:ext cx="3857652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214414" y="1000108"/>
          <a:ext cx="7221691" cy="4248168"/>
        </p:xfrm>
        <a:graphic>
          <a:graphicData uri="http://schemas.openxmlformats.org/presentationml/2006/ole">
            <p:oleObj spid="_x0000_s8195" name="Документ" r:id="rId5" imgW="5944886" imgH="3497930" progId="Word.Document.12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71802" y="5460326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длиннее-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ұзын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короче- қысқа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23\Saved Games\Desktop\от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46672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35743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До свидания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kk-KZ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err="1" smtClean="0"/>
              <a:t>Сау</a:t>
            </a:r>
            <a:r>
              <a:rPr lang="ru-RU" sz="4800" dirty="0" smtClean="0"/>
              <a:t> </a:t>
            </a:r>
            <a:r>
              <a:rPr lang="ru-RU" sz="4800" dirty="0" err="1" smtClean="0"/>
              <a:t>болыңыз!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39166" cy="37147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Круг радости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Здравствуй солнце золотое!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Здравствуй небо </a:t>
            </a:r>
            <a:r>
              <a:rPr lang="ru-RU" sz="2400" dirty="0" err="1" smtClean="0">
                <a:solidFill>
                  <a:srgbClr val="0070C0"/>
                </a:solidFill>
              </a:rPr>
              <a:t>голубое</a:t>
            </a:r>
            <a:r>
              <a:rPr lang="ru-RU" sz="2400" dirty="0" smtClean="0">
                <a:solidFill>
                  <a:srgbClr val="0070C0"/>
                </a:solidFill>
              </a:rPr>
              <a:t>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Здравствуй зимушка-зима!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Здравствуй ты, здравствуй я!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77272"/>
            <a:ext cx="6705600" cy="85856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2285992"/>
          </a:xfrm>
        </p:spPr>
        <p:txBody>
          <a:bodyPr>
            <a:normAutofit/>
          </a:bodyPr>
          <a:lstStyle/>
          <a:p>
            <a:pPr algn="ctr"/>
            <a: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Saved Games\Desktop\от\R_1bs5MEgeEfZeVm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1104900"/>
            <a:ext cx="75565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ubency_zvuk_(xsound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123\Saved Games\Desktop\от\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2729904" cy="587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9" y="428604"/>
            <a:ext cx="45720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1задание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.Найти среди окружающих вас предметов те, которые имеют форму круга.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2задание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среди окружающих вас предметов те, которые имеют форму квадрата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3задание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среди окружающих вас предметов те, которые имеют форму треугольника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4задание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.Найти среди окружающих вас предметов те, которые имеют форму овала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5задание.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среди окружающих вас предметов те, которые имеют форму прямоугольника.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8596" y="214290"/>
          <a:ext cx="8441348" cy="6429420"/>
        </p:xfrm>
        <a:graphic>
          <a:graphicData uri="http://schemas.openxmlformats.org/presentationml/2006/ole">
            <p:oleObj spid="_x0000_s30722" name="Документ" r:id="rId4" imgW="10304849" imgH="715153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357158" y="0"/>
            <a:ext cx="8153400" cy="22859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123\Saved Games\Desktop\436539_zima_les_doroga_derevya_yolki_pejzazh_3627x2418_(www.GdeFon.ru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zvuki_lesa_dyatel_(davidhirs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714488"/>
            <a:ext cx="8153400" cy="157163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8596" y="0"/>
            <a:ext cx="8153400" cy="22859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9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2" name="AutoShape 4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123\Saved Games\Desktop\от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429156" cy="6215082"/>
          </a:xfrm>
          <a:prstGeom prst="rect">
            <a:avLst/>
          </a:prstGeom>
          <a:noFill/>
        </p:spPr>
      </p:pic>
      <p:pic>
        <p:nvPicPr>
          <p:cNvPr id="4099" name="Picture 3" descr="C:\Users\123\Saved Games\Desktop\от\707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731445" cy="62150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flipV="1">
            <a:off x="642910" y="6319557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619899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уже- жуан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6198990"/>
            <a:ext cx="3214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шире - жіңішке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3" name="Picture 3" descr="C:\Users\123\Saved Games\Desktop\fenyo-clipart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285984" cy="3414704"/>
          </a:xfrm>
          <a:prstGeom prst="rect">
            <a:avLst/>
          </a:prstGeom>
          <a:noFill/>
        </p:spPr>
      </p:pic>
      <p:pic>
        <p:nvPicPr>
          <p:cNvPr id="5124" name="Picture 4" descr="C:\Users\123\Saved Games\Desktop\fenyo-clipart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142984"/>
            <a:ext cx="2928958" cy="4629150"/>
          </a:xfrm>
          <a:prstGeom prst="rect">
            <a:avLst/>
          </a:prstGeom>
          <a:noFill/>
        </p:spPr>
      </p:pic>
      <p:pic>
        <p:nvPicPr>
          <p:cNvPr id="10" name="Picture 5" descr="C:\Users\123\Saved Games\Desktop\fenyo-clipart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928936" cy="5700696"/>
          </a:xfrm>
          <a:prstGeom prst="rect">
            <a:avLst/>
          </a:prstGeom>
          <a:noFill/>
        </p:spPr>
      </p:pic>
      <p:pic>
        <p:nvPicPr>
          <p:cNvPr id="11" name="Picture 5" descr="C:\Users\123\Saved Games\Desktop\fenyo-clipart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3143250" cy="47005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38882" y="5460326"/>
            <a:ext cx="230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выше-жоғары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ниже- төмен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8882" y="5460326"/>
            <a:ext cx="230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ideoplayback - копия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67867"/>
            <a:ext cx="8572560" cy="642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4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726</TotalTime>
  <Words>94</Words>
  <Application>Microsoft Office PowerPoint</Application>
  <PresentationFormat>Экран (4:3)</PresentationFormat>
  <Paragraphs>33</Paragraphs>
  <Slides>13</Slides>
  <Notes>2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Обычная</vt:lpstr>
      <vt:lpstr>Документ</vt:lpstr>
      <vt:lpstr>занятие по формированию элементарных математических представлений в старшей группе Тема месяца: «Мир пироды» Тема недели: «Волшебница зима» Тема занятия: «Длиннее (короче), выше (ниже), шире (уже), толще (тоньше).Геометрические фигуры» Цель: 1.Обучать умению находить предметы длиннее (короче), выше (ниже), шире (уже), толще (тоньше). Формировать умение находить в ближайшем окружении предметы геометрической формы. 2.Развивать глазомер, зрительную память , математические способности. 3.Воспитывать любовь к природе. </vt:lpstr>
      <vt:lpstr>Круг радости Здравствуй солнце золотое! Здравствуй небо голубое! Здравствуй зимушка-зима! Здравствуй ты, здравствуй я!</vt:lpstr>
      <vt:lpstr> 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64</cp:revision>
  <dcterms:created xsi:type="dcterms:W3CDTF">2017-02-16T11:49:05Z</dcterms:created>
  <dcterms:modified xsi:type="dcterms:W3CDTF">2018-02-08T09:13:54Z</dcterms:modified>
</cp:coreProperties>
</file>