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6" r:id="rId3"/>
    <p:sldId id="256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FF00"/>
    <a:srgbClr val="000099"/>
    <a:srgbClr val="FF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54" autoAdjust="0"/>
  </p:normalViewPr>
  <p:slideViewPr>
    <p:cSldViewPr>
      <p:cViewPr>
        <p:scale>
          <a:sx n="59" d="100"/>
          <a:sy n="59" d="100"/>
        </p:scale>
        <p:origin x="-159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7A82-727F-4CD4-9DB9-08484DFF861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A0A1-EC0B-4928-82B0-70CBD60F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464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7A82-727F-4CD4-9DB9-08484DFF861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A0A1-EC0B-4928-82B0-70CBD60F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139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7A82-727F-4CD4-9DB9-08484DFF861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A0A1-EC0B-4928-82B0-70CBD60F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02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7A82-727F-4CD4-9DB9-08484DFF861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A0A1-EC0B-4928-82B0-70CBD60F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59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7A82-727F-4CD4-9DB9-08484DFF861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A0A1-EC0B-4928-82B0-70CBD60F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53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7A82-727F-4CD4-9DB9-08484DFF861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A0A1-EC0B-4928-82B0-70CBD60F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00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7A82-727F-4CD4-9DB9-08484DFF861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A0A1-EC0B-4928-82B0-70CBD60F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53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7A82-727F-4CD4-9DB9-08484DFF861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A0A1-EC0B-4928-82B0-70CBD60F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61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7A82-727F-4CD4-9DB9-08484DFF861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A0A1-EC0B-4928-82B0-70CBD60F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0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7A82-727F-4CD4-9DB9-08484DFF861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A0A1-EC0B-4928-82B0-70CBD60F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78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7A82-727F-4CD4-9DB9-08484DFF861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9A0A1-EC0B-4928-82B0-70CBD60F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68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A82-727F-4CD4-9DB9-08484DFF861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9A0A1-EC0B-4928-82B0-70CBD60F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88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omanadvice.ru/analiticheskiy-um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980728"/>
            <a:ext cx="4860121" cy="31704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87824" y="116632"/>
            <a:ext cx="371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ГККП «Детский сад «Алтын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дән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InnoWeb\Desktop\36076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232"/>
            <a:ext cx="4140200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60679" y="2780928"/>
            <a:ext cx="4140200" cy="39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0666" y="4185441"/>
            <a:ext cx="53194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300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МОДЕРНИЗАЦИЯ </a:t>
            </a:r>
          </a:p>
          <a:p>
            <a:r>
              <a:rPr lang="ru-RU" sz="4400" b="1" spc="300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ОБЩЕСТВЕННОГО </a:t>
            </a:r>
          </a:p>
          <a:p>
            <a:r>
              <a:rPr lang="ru-RU" sz="4400" b="1" spc="300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СОЗНАНИЯ</a:t>
            </a:r>
            <a:endParaRPr lang="ru-RU" sz="4400" b="1" spc="300" dirty="0">
              <a:ln w="10541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569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Мы должны ясно понимать уроки истории. Эпоха революций не прошла. Они сильно изменились по форме и содержанию. Но вся наша недавняя история говорит прямо и недвусмысленно: только эволюционное развитие дает нации шанс на процветание. В противном случае мы снова попадем в исторический капкан.</a:t>
            </a:r>
          </a:p>
          <a:p>
            <a:pPr algn="just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Эволюционное развитие как принцип идеологии должно быть одним из ориентиров и на личностном, индивидуальном уровне для каждого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казахстанца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Конечно, эволюционное развитие общества как принцип не означает вечной консервации, но важно понять не только уроки истории, но и примеры современности и сигналы будущего.</a:t>
            </a:r>
          </a:p>
          <a:p>
            <a:pPr algn="just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Характер революций изменился. Они обретают отчетливую национальную, религиозную, культурную или сепаратистскую окраску. Но в подавляющем большинстве случаев все кончается насилием и экономическим крахом.</a:t>
            </a:r>
          </a:p>
        </p:txBody>
      </p:sp>
      <p:sp>
        <p:nvSpPr>
          <p:cNvPr id="3" name="AutoShape 2" descr="http://www.inform.kz/lenta/contest_files/uploads/171214191302354e_%D0%9E%D0%A2%D0%9A%D0%A0%D0%AB%D0%A2%D0%9E%D0%A1%D0%A2%D0%AC-%D0%A1%D0%9E%D0%97%D0%9D%D0%90%D0%9D%D0%98%D0%A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178" y="2996952"/>
            <a:ext cx="45624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260648"/>
            <a:ext cx="57241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Открытость </a:t>
            </a:r>
            <a:r>
              <a:rPr lang="ru-RU" sz="28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сознания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Открытость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сознания означает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по крайней мере 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три особенности сознания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Во-первых,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понимание того, что творится в большом мире, что происходит вокруг твоей страны, что происходит в твоей части планеты.</a:t>
            </a:r>
          </a:p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Во-вторых,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открытость сознания – 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готовность к переменам,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которые несет новый технологический уклад. Он изменит в ближайшие 10 лет огромные пласты нашей жизни – работу, быт, отдых, жилище, способы человеческого общения. </a:t>
            </a:r>
          </a:p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В-третьих,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способность перенимать чужой опыт, учиться у других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Две великие азиатские державы, Япония и Китай – классическое воплощение этих способностей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776601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Открытость и восприимчивость к лучшим достижениям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а не заведомое отталкивание всего «не своего»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Почему столь важно открытое сознание в будущем мире? Если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казахстанцы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будут судить о мире из окон своих домов, то можно и не увидеть, какие бури надвигаются в мире, на материке или в соседних странах. Можно не увидеть леса за деревьями, можно не понять даже внешних пружин, которые заставляют нас иногда серьезно менять подходы.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http://bowles4bowen.com/BioScans_files/stick_figure_gears_turning_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31" y="243458"/>
            <a:ext cx="280831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20688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внимания!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static8.depositphotos.com/1006463/1021/i/450/depositphotos_10219427-stock-photo-3d-man-business-man-t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16832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86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msko.sko.kz/uploaded/iir.sko.kz/galleries/ruhani_zhangyru_rus/big/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6" y="692696"/>
            <a:ext cx="908838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18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548680"/>
            <a:ext cx="864096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Казахстан вступил в новый исторический период.</a:t>
            </a:r>
          </a:p>
          <a:p>
            <a:pPr algn="ctr"/>
            <a:endParaRPr lang="en-US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ctr"/>
            <a:r>
              <a:rPr lang="ru-RU" sz="6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ойти </a:t>
            </a:r>
            <a:r>
              <a:rPr lang="ru-RU" sz="6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тридцатку развитых государств мира</a:t>
            </a:r>
            <a:r>
              <a:rPr lang="ru-RU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2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918654" y="692696"/>
            <a:ext cx="4968552" cy="489364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бы выделил несколько направлений модернизации сознания как общества в целом, так и каждого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казахстанца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Конкурентоспособность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Прагматизм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Сохранение национальной идентичности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 знания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Эволюционное, а не революционное развитие Казахстана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Открытость сознания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scontent-lht6-1.cdninstagram.com/t51.2885-15/e35/18095040_1249418758508058_7795314171351924736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1" t="13405" r="18806" b="8528"/>
          <a:stretch/>
        </p:blipFill>
        <p:spPr bwMode="auto">
          <a:xfrm>
            <a:off x="539552" y="332656"/>
            <a:ext cx="3103593" cy="355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27509" y="332656"/>
            <a:ext cx="456497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Конкурентоспособность</a:t>
            </a:r>
          </a:p>
          <a:p>
            <a:endParaRPr lang="ru-RU" sz="2800" b="1" i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означает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прежде всего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способность нации предложить что-либо выигрышное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цене и качеству на региональных и глобальных рынках.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212976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это не только материальный продукт, но и знания, услуги, интеллектуальные продукты, наконец, качество трудового ресурса.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Особенность завтрашнего дня в том, что именно 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конкурентоспособность человека, а не наличие минеральных ресурсов, становится фактором успеха нации.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Поэтому любому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казахстанцу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как и нации в целом, необходимо 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обладать набором качеств,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достойныхXXI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века.  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среди безусловных предпосылок этого выступают такие факторы, как 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компьютерная грамотность, знание иностранных языков, культурная открытость.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Поэтому и программа 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«Цифровой Казахстан»,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трехъязычия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программа культурного и конфессионального согласия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– это часть подготовки нации (всех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казахстанцев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к жизни в XXI веке. 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часть нашей конкурентоспособности.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www.syl.ru/misc/i/ai/200837/891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9641"/>
            <a:ext cx="3643941" cy="273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0"/>
            <a:ext cx="525658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2. </a:t>
            </a:r>
            <a:r>
              <a:rPr lang="ru-RU" sz="28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Прагматизм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современном бытовом значении, прагматичный человек это – сильная личность, для которой характерны: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преобладание логического и 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аналитического склада ума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стратегичность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отрицает идеализм;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 проверяет на практике («люди действия»);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умеет грамотно планировать свое время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989" y="3068960"/>
            <a:ext cx="87129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На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протяжении столетий 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наши предки сохранили уникальный экологически правильный уклад жизни,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сохраняя среду обитания, ресурсы земли, очень прагматично и экономно расходуя ее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ресурсы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только за несколько лет в середине прошлого века нерациональное использование ресурсов привело к исчезновению Аральского моря, превращению тысяч гектаров плодородных земель в зоны экологического бедствия. И это пример крайне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непрагматичного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отношения к окружающей среде. 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Прагматизм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есть противоположность расточительности, кичливости, жизни напоказ. Культура современного общества – это культура умеренности, культура достатка, а не роскоши, это культура рациональности.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Умение жить рационально, с акцентом на достижение реальных целей, с акцентом на образование, здоровый образ жизни и профессиональный успех – это и есть прагматизм в поведении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us.123rf.com/450wm/anatolymas/anatolymas1004/anatolymas100400009/6794171-3d-small-people-joined-hands-round-the-earth.-3d-image.-isolated-white-background..jpg?ver=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50" y="37768"/>
            <a:ext cx="3354415" cy="301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2027" y="50930"/>
            <a:ext cx="5458445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Сохранение </a:t>
            </a:r>
            <a:r>
              <a:rPr lang="ru-RU" sz="28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национальной </a:t>
            </a:r>
            <a:r>
              <a:rPr lang="ru-RU" sz="28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идентичности</a:t>
            </a:r>
          </a:p>
          <a:p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понятие духовной модернизации предполагает изменения в национальном сознании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Здесь есть два момента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Во-первых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это 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изменение в рамках национального сознания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Во-вторых,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это 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сохранение внутреннего ядра национального «Я» при изменении некоторых его черт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static.akipress.org/127/.upload/kgnews/5/10705.1.14315805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" y="24218"/>
            <a:ext cx="3119102" cy="311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8463" y="3645024"/>
            <a:ext cx="86524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чем опасность господствующих сегодня моделей модернизации? В том, что 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одернизация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рассматривается как переход от национальной модели развития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некой единой, универсальной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Но жизнь неизменно доказывает, что 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ошибка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практике 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разные регионы и страны выработали свои модели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Наши национальные 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традиции и обычаи, язык и музыка,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литера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тура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свадебные обряды, –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одним словом, 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национальный дух, должны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ечно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оставаться с нами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AutoShape 4" descr="http://monateka.com/images/13123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0639" y="3019259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 образования должен быть всеобщим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И тому есть жесткая и ясная причина. Технологическая революция ведет к тому, что 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ближайшие десятилетия половина существующих профессий исчезнет.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Такой скорости изменения профессионального облика экономики не знала ни одна эпоха.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мы вступили в эту эпоху. В таких условиях 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успешно жить сможет только высокообразованный человек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который может относительно легко менять профессию именно благодаря высокому уровню образования.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Поэтому Казахстан сегодня в числе 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самых передовых стран мира по доле бюджетных расходов на образование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188640"/>
            <a:ext cx="496855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Культ знания</a:t>
            </a:r>
          </a:p>
          <a:p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Стремление к образованию всегда было характерно для нашего народа.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Многое было сделано за годы Независимости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Мы подготовили десятки тысяч молодых специалистов в лучших университетах мира. Мы 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создали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ряд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университетов очень высокого уровня, систему интеллектуальных школ 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многое другое.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http://co8tula.ru/upload/iblock/c03/c03cbb5dfe9fc194eaaf6b17052688c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co8tula.ru/upload/iblock/c03/c03cbb5dfe9fc194eaaf6b17052688c7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://monateka.com/images/131230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://monateka.com/images/1312301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68746"/>
            <a:ext cx="2973710" cy="285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188640"/>
            <a:ext cx="56886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Эволюционное</a:t>
            </a:r>
            <a:r>
              <a:rPr lang="ru-RU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а не революционное развитие Казахстана</a:t>
            </a:r>
            <a:endParaRPr lang="ru-RU" sz="28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этом году исполнится 100 лет со дня тех радикальных перемен на огромной части Евразии, что произошли в октябре 1917 года. 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Весь ХХ век прошел под знаком революционных потрясений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" t="10667" r="-600" b="-10667"/>
          <a:stretch/>
        </p:blipFill>
        <p:spPr bwMode="auto">
          <a:xfrm>
            <a:off x="179512" y="188640"/>
            <a:ext cx="2952328" cy="221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6764" y="2549229"/>
            <a:ext cx="89644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Каждый народ извлекает свои уроки из истории. Это его право, и нельзя навязывать другим свою точку зрения. 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 также никто не вправе навязывать нам свое субъективное видение истории.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 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уроки ХХ  века для нашего народа во многом трагические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Во-первых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был сломан естественный путь национального развития и навязаны чуждые формы общественного устройства.</a:t>
            </a:r>
          </a:p>
          <a:p>
            <a:pPr lvl="0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Во-вторых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нанесен страшный демографический удар по нации. Удар, который сказался на протяжении целого столетия.</a:t>
            </a:r>
          </a:p>
          <a:p>
            <a:pPr lvl="0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В-третьих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едва не были утрачены казахский язык и культура.</a:t>
            </a:r>
          </a:p>
          <a:p>
            <a:pPr lvl="0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В-четвертых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территория Казахстана превратилась во многих регионах в территорию экологического бедствия.</a:t>
            </a:r>
          </a:p>
          <a:p>
            <a:pPr lvl="0"/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Конечно, в истории не бывает только черного и белого цвета. 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XX век принес немало позитивного Казахстану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индустриализация, создание социальной и производственной инфра-структуры, формирование новой интеллигенции.</a:t>
            </a:r>
          </a:p>
          <a:p>
            <a:pPr lvl="0"/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Определенная модернизация произошла. Но 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была модернизация территории, а не нации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190</Words>
  <Application>Microsoft Office PowerPoint</Application>
  <PresentationFormat>Экран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Назгуль</cp:lastModifiedBy>
  <cp:revision>22</cp:revision>
  <dcterms:created xsi:type="dcterms:W3CDTF">2017-08-30T14:40:18Z</dcterms:created>
  <dcterms:modified xsi:type="dcterms:W3CDTF">2018-02-15T10:18:46Z</dcterms:modified>
</cp:coreProperties>
</file>