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3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319FF-A1F5-4425-9C10-B1E507EC7E0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1E1F9-58D0-4ED2-B78E-3497238F0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EEFB2-8FDF-401E-8FD7-20D4060B46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gradFill flip="none" rotWithShape="1">
          <a:gsLst>
            <a:gs pos="0">
              <a:srgbClr val="070A83"/>
            </a:gs>
            <a:gs pos="39999">
              <a:srgbClr val="0A128C"/>
            </a:gs>
            <a:gs pos="70000">
              <a:srgbClr val="181CC7"/>
            </a:gs>
            <a:gs pos="88000">
              <a:srgbClr val="1508C4"/>
            </a:gs>
            <a:gs pos="100000">
              <a:srgbClr val="1F08C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949" y="9201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4158" y="84816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307" y="13866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9693" y="156824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731" y="4020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712" y="4705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613" y="11663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7853" y="40466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4197" y="24039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2" y="8825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318" y="85427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Тема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3"/>
          </p:nvPr>
        </p:nvSpPr>
        <p:spPr>
          <a:xfrm>
            <a:off x="514826" y="1616804"/>
            <a:ext cx="8094868" cy="4404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601534"/>
      </p:ext>
    </p:extLst>
  </p:cSld>
  <p:clrMapOvr>
    <a:masterClrMapping/>
  </p:clrMapOvr>
  <p:transition>
    <p:newsflash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kazakhstan.orexca.com/rus/kazakhstan_president.s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Слайд" r:id="rId4" imgW="3961008" imgH="2970234" progId="PowerPoint.Slide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071546"/>
            <a:ext cx="9143999" cy="39416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Игра Викторина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«Лидер страны»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3" name="Picture 2" descr="C:\Users\Альбина\Documents\КАЗАХСТАН\картинки Казахстан\baiter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2448272" cy="3337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996952"/>
            <a:ext cx="245115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123728" y="5229200"/>
            <a:ext cx="4752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Segoe Script" pitchFamily="34" charset="0"/>
              </a:rPr>
              <a:t>Мой Казахстан – ты независим!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Segoe Script" pitchFamily="34" charset="0"/>
              </a:rPr>
              <a:t>Стабильности и процветания тебе!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Segoe Script" pitchFamily="34" charset="0"/>
              </a:rPr>
              <a:t>Народу твоему – благополучия,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Segoe Script" pitchFamily="34" charset="0"/>
              </a:rPr>
              <a:t>А Президенту –  продвигаться успешно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Segoe Script" pitchFamily="34" charset="0"/>
              </a:rPr>
              <a:t>ВПЕРЕД!</a:t>
            </a:r>
          </a:p>
        </p:txBody>
      </p:sp>
      <p:pic>
        <p:nvPicPr>
          <p:cNvPr id="10" name="Picture 2" descr="Президент Республики Казахстан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1857364"/>
            <a:ext cx="2364497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Президент Республики Казахстан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1857364"/>
            <a:ext cx="2364497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1979 жылы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5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Какими видами спорта занимается наш Президент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Большой теннис,гольф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1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На метталлургическом заводе Назарбаев Н.А работал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горновым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Қай жылы Астана Қазақстан Республикасының елордасы атанды 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1997 жылы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3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Какой статус получил Н.Назарбаев в 2010 году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Лидер Нации Ел басы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Picture 3" descr="14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7554" y="3000372"/>
            <a:ext cx="2453190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4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Н.Ә.Назарбаев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тұңғыш 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президент </a:t>
            </a:r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болып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сайланған жыл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70328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latin typeface="Bookman Old Style" pitchFamily="18" charset="0"/>
              </a:rPr>
              <a:t>1 тур </a:t>
            </a:r>
            <a: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8800" b="1" u="sng" dirty="0" err="1" smtClean="0">
                <a:solidFill>
                  <a:srgbClr val="FFFF00"/>
                </a:solidFill>
                <a:latin typeface="Bookman Old Style" pitchFamily="18" charset="0"/>
              </a:rPr>
              <a:t>Байга</a:t>
            </a:r>
            <a:r>
              <a:rPr lang="ru-RU" sz="8800" b="1" u="sng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ru-RU" sz="8800" b="1" u="sng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8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571612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428736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285860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00174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643182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857496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857496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857496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11" descr="C:\Users\Альбина\Documents\ВСЕ КАРТИНКИ\Звезды Феерверки\9fd6edc68660354e8fc93a85c24383f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496"/>
            <a:ext cx="495300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1991 жылы 1 желтоқсан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5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Как звали маму Н.А.Назарбаева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42873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107154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50017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Маму  Н.Назарбаева звали  </a:t>
            </a:r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Альжан</a:t>
            </a:r>
            <a:endParaRPr lang="ru-RU" sz="4800" dirty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071810"/>
            <a:ext cx="2928958" cy="337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428868"/>
            <a:ext cx="8001024" cy="428628"/>
          </a:xfrm>
        </p:spPr>
        <p:txBody>
          <a:bodyPr>
            <a:noAutofit/>
          </a:bodyPr>
          <a:lstStyle/>
          <a:p>
            <a:r>
              <a:rPr lang="kk-KZ" sz="8800" dirty="0" smtClean="0">
                <a:solidFill>
                  <a:srgbClr val="FFFF00"/>
                </a:solidFill>
                <a:latin typeface="Bookman Old Style" pitchFamily="18" charset="0"/>
              </a:rPr>
              <a:t>3 тур Конкурс знатаков </a:t>
            </a:r>
            <a:endParaRPr lang="ru-RU" sz="8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829576" cy="2428892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FF00"/>
                </a:solidFill>
              </a:rPr>
              <a:t>5 Символика</a:t>
            </a:r>
            <a:br>
              <a:rPr lang="kk-KZ" dirty="0" smtClean="0">
                <a:solidFill>
                  <a:srgbClr val="FFFF00"/>
                </a:solidFill>
              </a:rPr>
            </a:br>
            <a:r>
              <a:rPr lang="kk-KZ" dirty="0" smtClean="0">
                <a:solidFill>
                  <a:srgbClr val="FFFF00"/>
                </a:solidFill>
              </a:rPr>
              <a:t>10 Государственные праздники</a:t>
            </a:r>
            <a:br>
              <a:rPr lang="kk-KZ" dirty="0" smtClean="0">
                <a:solidFill>
                  <a:srgbClr val="FFFF00"/>
                </a:solidFill>
              </a:rPr>
            </a:br>
            <a:r>
              <a:rPr lang="kk-KZ" dirty="0" smtClean="0">
                <a:solidFill>
                  <a:srgbClr val="FFFF00"/>
                </a:solidFill>
              </a:rPr>
              <a:t>  15 Знаминательные даты истории</a:t>
            </a:r>
            <a:br>
              <a:rPr lang="kk-KZ" dirty="0" smtClean="0">
                <a:solidFill>
                  <a:srgbClr val="FFFF00"/>
                </a:solidFill>
              </a:rPr>
            </a:br>
            <a:r>
              <a:rPr lang="kk-KZ" dirty="0" smtClean="0">
                <a:solidFill>
                  <a:srgbClr val="FFFF00"/>
                </a:solidFill>
              </a:rPr>
              <a:t>20 Независимы Казахстан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071538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500174"/>
            <a:ext cx="6715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4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endParaRPr lang="kk-KZ" sz="4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endParaRPr lang="kk-KZ" sz="4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1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Назовите аул в котором родился Н.А.Назарбаев?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143380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Чемолган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Н.Ә.Назарбаев қай жылы туылды?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150017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1940 жылы 6 маусым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5234" name="Picture 2" descr="&amp;Icy;&amp;ncy;&amp;tcy;&amp;iecy;&amp;rcy;&amp;vcy;&amp;softcy;&amp;yucy; &amp;pcy;&amp;rcy;&amp;iecy;&amp;zcy;&amp;icy;&amp;dcy;&amp;iecy;&amp;ncy;&amp;tcy;&amp;acy; &amp;Kcy;&amp;acy;&amp;zcy;&amp;acy;&amp;khcy;&amp;scy;&amp;tcy;&amp;acy;&amp;ncy;&amp;acy; &amp;Ncy;&amp;ucy;&amp;rcy;&amp;scy;&amp;ucy;&amp;lcy;&amp;tcy;&amp;acy;&amp;ncy;&amp;acy; &amp;Ncy;&amp;acy;&amp;zcy;&amp;acy;&amp;rcy;&amp;bcy;&amp;acy;&amp;iecy;&amp;vcy;&amp;acy; &amp;Ocy;&amp;bcy;&amp;shchcy;&amp;iecy;&amp;scy;&amp;tcy;&amp;vcy;&amp;ocy; &amp;Lcy;&amp;iecy;&amp;ncy;&amp;tcy;&amp;acy; &amp;ncy;&amp;ocy;&amp;vcy;&amp;ocy;&amp;scy;&amp;tcy;&amp;iecy;&amp;jcy; &quot;&amp;Ncy;&amp;ocy;&amp;vcy;&amp;ocy;&amp;scy;&amp;tcy;&amp;icy; - &amp;Kcy;&amp;acy;&amp;zcy;&amp;acy;&amp;khcy;&amp;scy;&amp;tcy;&amp;acy;&amp;ncy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143248"/>
            <a:ext cx="4286278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3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Свою трудовую биографию он начал в городе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500174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Bookman Old Style" pitchFamily="18" charset="0"/>
              </a:rPr>
              <a:t>Темиртау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 4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0"/>
            <a:ext cx="1152128" cy="1916832"/>
          </a:xfrm>
          <a:prstGeom prst="rect">
            <a:avLst/>
          </a:prstGeom>
          <a:noFill/>
        </p:spPr>
      </p:pic>
      <p:pic>
        <p:nvPicPr>
          <p:cNvPr id="5" name="Picture 3" descr="C:\Users\Альбина\Pictures\Хроники независимости\1311601981_k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1643050"/>
            <a:ext cx="1199490" cy="2020884"/>
          </a:xfrm>
          <a:prstGeom prst="rect">
            <a:avLst/>
          </a:prstGeom>
          <a:noFill/>
        </p:spPr>
      </p:pic>
      <p:pic>
        <p:nvPicPr>
          <p:cNvPr id="6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3429000"/>
            <a:ext cx="1152128" cy="1916832"/>
          </a:xfrm>
          <a:prstGeom prst="rect">
            <a:avLst/>
          </a:prstGeom>
          <a:noFill/>
        </p:spPr>
      </p:pic>
      <p:pic>
        <p:nvPicPr>
          <p:cNvPr id="7" name="Picture 3" descr="C:\Users\Альбина\Pictures\Хроники независимости\1311601981_k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 l="24127" t="6667" r="26348" b="36291"/>
          <a:stretch>
            <a:fillRect/>
          </a:stretch>
        </p:blipFill>
        <p:spPr bwMode="auto">
          <a:xfrm>
            <a:off x="0" y="5143512"/>
            <a:ext cx="1152128" cy="19168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0576" y="1500174"/>
            <a:ext cx="8293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Н.Ә.Назарбаев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қай жылы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Қазақстан Компартиясының хатшысы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Bookman Old Style" pitchFamily="18" charset="0"/>
              </a:rPr>
              <a:t>болды</a:t>
            </a:r>
            <a:r>
              <a:rPr lang="ru-RU" sz="4800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ru-RU" sz="4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8850" name="Picture 2" descr="&amp;Lcy;&amp;IEcy;&amp;ZHcy;&amp;Ncy;&amp;IEcy;&amp;Vcy;&amp;Scy;&amp;Kcy;&amp;Icy;&amp;Jcy; &amp;Rcy;&amp;Acy;&amp;Jcy;&amp;Ocy;&amp;Ncy;: &amp;Zcy;&amp;acy;&amp;dcy;&amp;acy;&amp;jcy; &amp;vcy;&amp;ocy;&amp;pcy;&amp;rcy;&amp;ocy;&amp;scy; &amp;Gcy;&amp;lcy;&amp;acy;&amp;vcy;&amp;iecy; &amp;Mcy;&amp;ocy;&amp;iocy; &amp;Icy;&amp;vcy;&amp;acy;&amp;ncy;&amp;ocy;&amp;v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500290" cy="2129414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7901988"/>
      </p:ext>
    </p:extLst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157</Words>
  <PresentationFormat>Экран (4:3)</PresentationFormat>
  <Paragraphs>53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Слайд</vt:lpstr>
      <vt:lpstr>Слайд 1</vt:lpstr>
      <vt:lpstr>1 тур  Байга </vt:lpstr>
      <vt:lpstr>Вопрос 1</vt:lpstr>
      <vt:lpstr>Ответ</vt:lpstr>
      <vt:lpstr>Вопрос 2</vt:lpstr>
      <vt:lpstr>Ответ</vt:lpstr>
      <vt:lpstr>Вопрос 3</vt:lpstr>
      <vt:lpstr>Ответ</vt:lpstr>
      <vt:lpstr>Вопрос 4</vt:lpstr>
      <vt:lpstr>Ответ</vt:lpstr>
      <vt:lpstr>Вопрос 5</vt:lpstr>
      <vt:lpstr>Ответ</vt:lpstr>
      <vt:lpstr>Вопрос 1</vt:lpstr>
      <vt:lpstr>Ответ</vt:lpstr>
      <vt:lpstr>Вопрос 2</vt:lpstr>
      <vt:lpstr>Ответ</vt:lpstr>
      <vt:lpstr>Вопрос 3</vt:lpstr>
      <vt:lpstr>Ответ</vt:lpstr>
      <vt:lpstr>Вопрос 4</vt:lpstr>
      <vt:lpstr>Ответ</vt:lpstr>
      <vt:lpstr>Вопрос 5</vt:lpstr>
      <vt:lpstr>Ответ</vt:lpstr>
      <vt:lpstr>3 тур Конкурс знатаков </vt:lpstr>
      <vt:lpstr>5 Символика 10 Государственные праздники   15 Знаминательные даты истории 20 Независимы Казахстан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10</cp:revision>
  <dcterms:created xsi:type="dcterms:W3CDTF">2018-11-26T08:36:23Z</dcterms:created>
  <dcterms:modified xsi:type="dcterms:W3CDTF">2018-11-29T03:07:44Z</dcterms:modified>
</cp:coreProperties>
</file>